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84" r:id="rId10"/>
    <p:sldId id="278" r:id="rId11"/>
    <p:sldId id="279" r:id="rId12"/>
    <p:sldId id="263" r:id="rId13"/>
    <p:sldId id="273" r:id="rId14"/>
    <p:sldId id="280" r:id="rId15"/>
    <p:sldId id="265" r:id="rId16"/>
    <p:sldId id="274" r:id="rId17"/>
    <p:sldId id="266" r:id="rId18"/>
    <p:sldId id="270" r:id="rId19"/>
    <p:sldId id="268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33" d="100"/>
          <a:sy n="33" d="100"/>
        </p:scale>
        <p:origin x="-245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C462E-48CB-4DCE-B87B-5946AB8EEB7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1F063-D33C-47F2-8FEA-A983E21ED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ЖЮРИ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1F063-D33C-47F2-8FEA-A983E21ED76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E963F-F3D8-46EA-9708-F0C08140344B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35EE1-87A8-4FCD-A9AC-346572B2D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3578-1166-402A-8F28-1A37F93F1EEF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B043-F963-481A-81A3-3ACE0F20F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2A332-C870-4477-8882-432A2070EFAC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90399-DAE0-4B0A-B3EA-829559BB2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4BF6-D081-4D5B-922D-667D7CBA9EEC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25C91-7555-4145-AAB7-958305C14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44086-F152-49EA-8D95-45434986B501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2622-D81B-45C6-A6E7-A06844EBD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4B852-2A0F-4410-9D7B-EC0F99B8F38B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D4BE6-211D-4360-BB12-7C6465F46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7B02-4BA5-47B7-AFCF-162043B0C1EE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707F-134B-4BBC-A35F-C76FBB46D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9DCA0-D43A-48AE-BAFB-1EEEB9AEAFB8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8CE1-5172-4171-A693-97424B8EF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3C61A-62F1-471E-A3C3-CD6A11FD46F4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3794B-264E-40A8-93FF-8295B4F2A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8CC2F-6616-450B-A3D4-9A900DBB870B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F52DB-9306-468A-9C84-D5E8A0667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A42FF-8744-4497-80E9-DE3D5B7EDB0D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81A84-949A-421A-B708-D77544A34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CC6ADD-C739-4F0E-8B62-B765B56091EE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3EBDAA-4014-4F75-AE8A-E6DBA067F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6480048" cy="230124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СОЛИКАМСКИЙ </a:t>
            </a:r>
            <a:r>
              <a:rPr lang="ru-RU" sz="4900" dirty="0" smtClean="0"/>
              <a:t>ГОСУДАРСТВЕННЫЙ</a:t>
            </a:r>
            <a:r>
              <a:rPr lang="ru-RU" sz="6000" dirty="0" smtClean="0"/>
              <a:t> </a:t>
            </a:r>
            <a:r>
              <a:rPr lang="ru-RU" sz="5300" dirty="0" smtClean="0"/>
              <a:t>ПЕДАГОГИЧЕСКИЙ </a:t>
            </a:r>
            <a:r>
              <a:rPr lang="ru-RU" sz="5300" dirty="0" err="1" smtClean="0"/>
              <a:t>ИНСТИТУт</a:t>
            </a:r>
            <a:endParaRPr lang="ru-RU" sz="5300" dirty="0"/>
          </a:p>
        </p:txBody>
      </p:sp>
      <p:pic>
        <p:nvPicPr>
          <p:cNvPr id="13314" name="Picture 2" descr="C:\Users\User\Desktop\1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2160588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71479"/>
            <a:ext cx="7467600" cy="76043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 smtClean="0"/>
              <a:t>Наши победители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501122" cy="585789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4400" dirty="0" smtClean="0">
                <a:latin typeface="+mj-lt"/>
              </a:rPr>
              <a:t>За лучший научный доклад по психолого-педагогическому направлению диплом получила студентка 3 курса психологического факультета Неверова </a:t>
            </a:r>
            <a:r>
              <a:rPr lang="ru-RU" sz="4400" dirty="0" smtClean="0">
                <a:latin typeface="+mj-lt"/>
              </a:rPr>
              <a:t>Яна</a:t>
            </a:r>
            <a:endParaRPr lang="ru-RU" sz="4400" dirty="0" smtClean="0">
              <a:latin typeface="+mj-lt"/>
            </a:endParaRPr>
          </a:p>
          <a:p>
            <a:pPr>
              <a:buFont typeface="Wingdings 2" pitchFamily="18" charset="2"/>
              <a:buNone/>
            </a:pPr>
            <a:endParaRPr lang="ru-RU" sz="4400" dirty="0" smtClean="0">
              <a:latin typeface="+mj-lt"/>
            </a:endParaRP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328592" cy="8014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467600" cy="8826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 smtClean="0"/>
              <a:t>Наши победители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678892" cy="552609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	</a:t>
            </a:r>
            <a:r>
              <a:rPr lang="ru-RU" sz="3600" dirty="0" smtClean="0">
                <a:latin typeface="+mj-lt"/>
              </a:rPr>
              <a:t>За лучший </a:t>
            </a:r>
            <a:r>
              <a:rPr lang="ru-RU" sz="3600" dirty="0" err="1" smtClean="0">
                <a:latin typeface="+mj-lt"/>
              </a:rPr>
              <a:t>практико</a:t>
            </a:r>
            <a:r>
              <a:rPr lang="ru-RU" sz="3600" dirty="0" smtClean="0">
                <a:latin typeface="+mj-lt"/>
              </a:rPr>
              <a:t>–ориентированный доклад по психолого-педагогическому направлению грамоты получили: </a:t>
            </a:r>
          </a:p>
          <a:p>
            <a:pPr>
              <a:buNone/>
            </a:pPr>
            <a:r>
              <a:rPr lang="ru-RU" sz="3600" dirty="0" smtClean="0">
                <a:latin typeface="+mj-lt"/>
              </a:rPr>
              <a:t>	студентка 2 курса психологического факультета </a:t>
            </a:r>
            <a:r>
              <a:rPr lang="ru-RU" sz="3600" dirty="0" err="1" smtClean="0">
                <a:latin typeface="+mj-lt"/>
              </a:rPr>
              <a:t>Шеварутина</a:t>
            </a:r>
            <a:r>
              <a:rPr lang="ru-RU" sz="3600" dirty="0" smtClean="0">
                <a:latin typeface="+mj-lt"/>
              </a:rPr>
              <a:t> Ирина;</a:t>
            </a:r>
          </a:p>
          <a:p>
            <a:pPr>
              <a:buNone/>
            </a:pPr>
            <a:r>
              <a:rPr lang="ru-RU" sz="3600" dirty="0" smtClean="0">
                <a:latin typeface="+mj-lt"/>
              </a:rPr>
              <a:t>	студентка 3 курса психологического факультета Зеленина </a:t>
            </a:r>
            <a:r>
              <a:rPr lang="ru-RU" sz="3600" dirty="0" smtClean="0">
                <a:latin typeface="+mj-lt"/>
              </a:rPr>
              <a:t>Екатерина</a:t>
            </a:r>
            <a:endParaRPr lang="ru-RU" sz="3600" dirty="0" smtClean="0">
              <a:latin typeface="+mj-lt"/>
            </a:endParaRP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1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-1284707"/>
            <a:ext cx="5414034" cy="81427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_0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9749" y="1"/>
            <a:ext cx="921374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7467600" cy="1143000"/>
          </a:xfrm>
        </p:spPr>
        <p:txBody>
          <a:bodyPr/>
          <a:lstStyle/>
          <a:p>
            <a:pPr algn="ctr"/>
            <a:r>
              <a:rPr lang="ru-RU" sz="4000" b="1" dirty="0" smtClean="0"/>
              <a:t>Наши победители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323850" y="908050"/>
            <a:ext cx="8820150" cy="59499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/>
              <a:t>   </a:t>
            </a:r>
            <a:endParaRPr lang="ru-RU" dirty="0" smtClean="0"/>
          </a:p>
          <a:p>
            <a:pPr>
              <a:buNone/>
            </a:pPr>
            <a:r>
              <a:rPr lang="ru-RU" sz="3600" dirty="0" smtClean="0"/>
              <a:t>	</a:t>
            </a:r>
            <a:r>
              <a:rPr lang="ru-RU" sz="3600" dirty="0" smtClean="0">
                <a:latin typeface="+mj-lt"/>
              </a:rPr>
              <a:t>За лучший </a:t>
            </a:r>
            <a:r>
              <a:rPr lang="ru-RU" sz="3600" dirty="0" err="1" smtClean="0">
                <a:latin typeface="+mj-lt"/>
              </a:rPr>
              <a:t>практико</a:t>
            </a:r>
            <a:r>
              <a:rPr lang="ru-RU" sz="3600" dirty="0" smtClean="0">
                <a:latin typeface="+mj-lt"/>
              </a:rPr>
              <a:t>–ориентированный доклад по </a:t>
            </a:r>
            <a:r>
              <a:rPr lang="ru-RU" sz="3600" dirty="0" err="1" smtClean="0">
                <a:latin typeface="+mj-lt"/>
              </a:rPr>
              <a:t>лого</a:t>
            </a:r>
            <a:r>
              <a:rPr lang="ru-RU" sz="3600" dirty="0" smtClean="0">
                <a:latin typeface="+mj-lt"/>
              </a:rPr>
              <a:t> - психологическому направлению грамоту получила студентка 3 курса психологического факультета Коломийченко </a:t>
            </a:r>
            <a:r>
              <a:rPr lang="ru-RU" sz="3600" dirty="0" smtClean="0">
                <a:latin typeface="+mj-lt"/>
              </a:rPr>
              <a:t>Юлия</a:t>
            </a:r>
            <a:endParaRPr lang="ru-RU" sz="3600" dirty="0" smtClean="0">
              <a:latin typeface="+mj-lt"/>
            </a:endParaRP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2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9749" y="1"/>
            <a:ext cx="921374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836613"/>
          </a:xfrm>
        </p:spPr>
        <p:txBody>
          <a:bodyPr/>
          <a:lstStyle/>
          <a:p>
            <a:pPr algn="ctr"/>
            <a:r>
              <a:rPr lang="ru-RU" sz="3600" b="1" dirty="0" smtClean="0"/>
              <a:t>Наши победители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250825" y="692150"/>
            <a:ext cx="8569325" cy="6165850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r>
              <a:rPr lang="ru-RU" dirty="0" smtClean="0">
                <a:latin typeface="+mj-lt"/>
              </a:rPr>
              <a:t>За лучший </a:t>
            </a:r>
            <a:r>
              <a:rPr lang="ru-RU" dirty="0" err="1" smtClean="0">
                <a:latin typeface="+mj-lt"/>
              </a:rPr>
              <a:t>теоретико</a:t>
            </a:r>
            <a:r>
              <a:rPr lang="ru-RU" dirty="0" smtClean="0">
                <a:latin typeface="+mj-lt"/>
              </a:rPr>
              <a:t>–ориентированный доклад по </a:t>
            </a:r>
            <a:r>
              <a:rPr lang="ru-RU" dirty="0" err="1" smtClean="0">
                <a:latin typeface="+mj-lt"/>
              </a:rPr>
              <a:t>лого</a:t>
            </a:r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психологическому </a:t>
            </a:r>
            <a:r>
              <a:rPr lang="ru-RU" dirty="0" smtClean="0">
                <a:latin typeface="+mj-lt"/>
              </a:rPr>
              <a:t>и психолого-педагогическому направлению грамоты получили: </a:t>
            </a:r>
          </a:p>
          <a:p>
            <a:r>
              <a:rPr lang="ru-RU" dirty="0" smtClean="0">
                <a:latin typeface="+mj-lt"/>
              </a:rPr>
              <a:t>студентка 2 курса психологического факультета Устинова Анастасия;</a:t>
            </a:r>
          </a:p>
          <a:p>
            <a:r>
              <a:rPr lang="ru-RU" dirty="0" smtClean="0">
                <a:latin typeface="+mj-lt"/>
              </a:rPr>
              <a:t>студентки 3 курса психологического факультета Ильиных Людмила и Куимова </a:t>
            </a:r>
            <a:r>
              <a:rPr lang="ru-RU" dirty="0" smtClean="0">
                <a:latin typeface="+mj-lt"/>
              </a:rPr>
              <a:t>Олеся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50825" y="333375"/>
            <a:ext cx="7467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800" dirty="0" smtClean="0">
                <a:latin typeface="+mj-lt"/>
              </a:rPr>
              <a:t>Лучшие доклады были отмечены дипломами, грамотами и благодарностями, все участники получили сертификаты.</a:t>
            </a:r>
          </a:p>
          <a:p>
            <a:pPr>
              <a:buNone/>
            </a:pPr>
            <a:r>
              <a:rPr lang="ru-RU" sz="4800" dirty="0" smtClean="0">
                <a:latin typeface="+mj-lt"/>
              </a:rPr>
              <a:t>  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549275"/>
            <a:ext cx="9036050" cy="602299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/>
              <a:t>    </a:t>
            </a:r>
            <a:r>
              <a:rPr lang="ru-RU" sz="4400" dirty="0" smtClean="0">
                <a:latin typeface="+mj-lt"/>
              </a:rPr>
              <a:t>24 апреля 2013 г.</a:t>
            </a:r>
            <a:r>
              <a:rPr lang="en-US" sz="4400" dirty="0" smtClean="0">
                <a:latin typeface="+mj-lt"/>
              </a:rPr>
              <a:t> </a:t>
            </a:r>
            <a:r>
              <a:rPr lang="ru-RU" sz="4400" dirty="0" smtClean="0">
                <a:latin typeface="+mj-lt"/>
              </a:rPr>
              <a:t>в Соликамском государственном педагогическом институте вновь состоялся конкурс среди студентов на </a:t>
            </a:r>
            <a:r>
              <a:rPr lang="ru-RU" sz="4400" b="1" dirty="0" smtClean="0">
                <a:latin typeface="+mj-lt"/>
              </a:rPr>
              <a:t>лучший научный доклад </a:t>
            </a:r>
            <a:endParaRPr lang="ru-RU" sz="4400" dirty="0" smtClean="0">
              <a:latin typeface="+mj-lt"/>
            </a:endParaRPr>
          </a:p>
          <a:p>
            <a:pPr>
              <a:buNone/>
            </a:pPr>
            <a:r>
              <a:rPr lang="ru-RU" sz="4400" b="1" dirty="0" smtClean="0">
                <a:latin typeface="+mj-lt"/>
              </a:rPr>
              <a:t>	«Я и мир психологии»</a:t>
            </a:r>
            <a:endParaRPr lang="ru-RU" sz="4400" dirty="0" smtClean="0">
              <a:latin typeface="+mj-lt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32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4338" name="Picture 2" descr="C:\Users\User\Desktop\389d102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4508500"/>
            <a:ext cx="132873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50825" y="333375"/>
            <a:ext cx="7467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endParaRPr lang="ru-RU" sz="3600" dirty="0" smtClean="0">
              <a:latin typeface="+mj-lt"/>
            </a:endParaRPr>
          </a:p>
          <a:p>
            <a:pPr>
              <a:buNone/>
            </a:pPr>
            <a:r>
              <a:rPr lang="ru-RU" sz="6000" dirty="0" smtClean="0">
                <a:latin typeface="+mj-lt"/>
              </a:rPr>
              <a:t>   Благодарим всех за участие в конкурсе и желаем новых творческих успехов!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25602" name="Picture 2" descr="C:\Users\User\Desktop\1203955915_rozy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581525"/>
            <a:ext cx="2689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320116" cy="6742112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Цель конкурса</a:t>
            </a:r>
            <a:r>
              <a:rPr lang="ru-RU" sz="3600" b="1" dirty="0" smtClean="0"/>
              <a:t>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повышение престижа научно-исследовательской работы и будущей профессии;</a:t>
            </a:r>
            <a:br>
              <a:rPr lang="ru-RU" sz="3600" dirty="0" smtClean="0"/>
            </a:br>
            <a:r>
              <a:rPr lang="ru-RU" sz="3600" dirty="0" smtClean="0"/>
              <a:t>- раскрытие творческих способностей студентов, развитие  навыков самостоятельного профессионального мышления;</a:t>
            </a:r>
            <a:br>
              <a:rPr lang="ru-RU" sz="3600" dirty="0" smtClean="0"/>
            </a:br>
            <a:r>
              <a:rPr lang="ru-RU" sz="3600" dirty="0" smtClean="0"/>
              <a:t>- приобщение к искусству публичной защиты своих взглядов и </a:t>
            </a:r>
            <a:r>
              <a:rPr lang="ru-RU" sz="3600" dirty="0" smtClean="0"/>
              <a:t>убеждений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3200" dirty="0" smtClean="0">
                <a:latin typeface="+mj-lt"/>
              </a:rPr>
              <a:t>К</a:t>
            </a:r>
            <a:r>
              <a:rPr lang="ru-RU" sz="3600" dirty="0" smtClean="0">
                <a:latin typeface="+mj-lt"/>
              </a:rPr>
              <a:t>онкурс проводился по следующим номинациям:</a:t>
            </a:r>
          </a:p>
          <a:p>
            <a:r>
              <a:rPr lang="ru-RU" sz="3600" dirty="0" smtClean="0">
                <a:latin typeface="+mj-lt"/>
              </a:rPr>
              <a:t>- лучший научный доклад  по психолого-педагогическому направлению;</a:t>
            </a:r>
          </a:p>
          <a:p>
            <a:r>
              <a:rPr lang="ru-RU" sz="3600" dirty="0" smtClean="0">
                <a:latin typeface="+mj-lt"/>
              </a:rPr>
              <a:t>- лучший </a:t>
            </a:r>
            <a:r>
              <a:rPr lang="ru-RU" sz="3600" dirty="0" err="1" smtClean="0">
                <a:latin typeface="+mj-lt"/>
              </a:rPr>
              <a:t>практико</a:t>
            </a:r>
            <a:r>
              <a:rPr lang="ru-RU" sz="3600" dirty="0" smtClean="0">
                <a:latin typeface="+mj-lt"/>
              </a:rPr>
              <a:t>–ориентированный доклад  по психолого-педагогическому и </a:t>
            </a:r>
            <a:r>
              <a:rPr lang="ru-RU" sz="3600" dirty="0" err="1" smtClean="0">
                <a:latin typeface="+mj-lt"/>
              </a:rPr>
              <a:t>логопсихологическому</a:t>
            </a:r>
            <a:r>
              <a:rPr lang="ru-RU" sz="3600" dirty="0" smtClean="0">
                <a:latin typeface="+mj-lt"/>
              </a:rPr>
              <a:t> направлению;</a:t>
            </a:r>
          </a:p>
          <a:p>
            <a:r>
              <a:rPr lang="ru-RU" sz="3600" dirty="0" smtClean="0">
                <a:latin typeface="+mj-lt"/>
              </a:rPr>
              <a:t>- лучший </a:t>
            </a:r>
            <a:r>
              <a:rPr lang="ru-RU" sz="3600" dirty="0" err="1" smtClean="0">
                <a:latin typeface="+mj-lt"/>
              </a:rPr>
              <a:t>теоретико</a:t>
            </a:r>
            <a:r>
              <a:rPr lang="ru-RU" sz="3600" dirty="0" smtClean="0">
                <a:latin typeface="+mj-lt"/>
              </a:rPr>
              <a:t>–ориентированный 	доклад по психолого-педагогическому </a:t>
            </a:r>
            <a:r>
              <a:rPr lang="ru-RU" sz="3600" dirty="0" smtClean="0">
                <a:latin typeface="+mj-lt"/>
              </a:rPr>
              <a:t>и </a:t>
            </a:r>
            <a:r>
              <a:rPr lang="ru-RU" sz="3600" dirty="0" err="1" smtClean="0">
                <a:latin typeface="+mj-lt"/>
              </a:rPr>
              <a:t>логопсихологическому</a:t>
            </a:r>
            <a:r>
              <a:rPr lang="ru-RU" sz="3600" dirty="0" smtClean="0">
                <a:latin typeface="+mj-lt"/>
              </a:rPr>
              <a:t> направлению</a:t>
            </a:r>
            <a:endParaRPr lang="ru-RU" sz="3600" dirty="0" smtClean="0">
              <a:latin typeface="+mj-lt"/>
            </a:endParaRPr>
          </a:p>
          <a:p>
            <a:pPr algn="ctr">
              <a:buFont typeface="Wingdings 2" pitchFamily="18" charset="2"/>
              <a:buNone/>
            </a:pPr>
            <a:endParaRPr lang="ru-RU" sz="2000" dirty="0" smtClean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оценки докладов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/>
          <a:lstStyle/>
          <a:p>
            <a:r>
              <a:rPr lang="ru-RU" dirty="0" smtClean="0"/>
              <a:t>- умение автора обосновать актуальность проблемы, научную новизну и практическую значимость работы; </a:t>
            </a:r>
          </a:p>
          <a:p>
            <a:r>
              <a:rPr lang="ru-RU" i="1" dirty="0" smtClean="0"/>
              <a:t>- </a:t>
            </a:r>
            <a:r>
              <a:rPr lang="ru-RU" dirty="0" smtClean="0"/>
              <a:t>оригинальность подхода;</a:t>
            </a:r>
          </a:p>
          <a:p>
            <a:r>
              <a:rPr lang="ru-RU" dirty="0" smtClean="0"/>
              <a:t>- глубина проработки проблемы и степень изученности автором проблемы исследования;</a:t>
            </a:r>
          </a:p>
          <a:p>
            <a:r>
              <a:rPr lang="ru-RU" dirty="0" smtClean="0"/>
              <a:t>- умение использовать средства наглядного представления результатов;</a:t>
            </a:r>
          </a:p>
          <a:p>
            <a:r>
              <a:rPr lang="ru-RU" dirty="0" smtClean="0"/>
              <a:t>- </a:t>
            </a:r>
            <a:r>
              <a:rPr lang="ru-RU" dirty="0" smtClean="0"/>
              <a:t>умение </a:t>
            </a:r>
            <a:r>
              <a:rPr lang="ru-RU" dirty="0" smtClean="0"/>
              <a:t>отвечать на поставленные вопросы по теме исследования, вступать в </a:t>
            </a:r>
            <a:r>
              <a:rPr lang="ru-RU" dirty="0" smtClean="0"/>
              <a:t>дискуссию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endParaRPr lang="ru-RU" sz="2800" b="1" i="1" dirty="0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858280" cy="6572271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+mj-lt"/>
              </a:rPr>
              <a:t>Текущую организационную работу по проведению конкурса, консультирование и оказание методической помощи студентам-участникам осуществляли</a:t>
            </a:r>
            <a:r>
              <a:rPr lang="ru-RU" sz="3600" dirty="0" smtClean="0">
                <a:latin typeface="+mj-lt"/>
              </a:rPr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dirty="0" smtClean="0">
                <a:latin typeface="+mj-lt"/>
              </a:rPr>
              <a:t>кандидат </a:t>
            </a:r>
            <a:r>
              <a:rPr lang="ru-RU" sz="3600" dirty="0" smtClean="0">
                <a:latin typeface="+mj-lt"/>
              </a:rPr>
              <a:t>психологических наук, доцент </a:t>
            </a:r>
            <a:r>
              <a:rPr lang="ru-RU" sz="3600" dirty="0" err="1" smtClean="0">
                <a:latin typeface="+mj-lt"/>
              </a:rPr>
              <a:t>КПиКП</a:t>
            </a:r>
            <a:r>
              <a:rPr lang="ru-RU" sz="3600" dirty="0" smtClean="0">
                <a:latin typeface="+mj-lt"/>
              </a:rPr>
              <a:t>: Медведева Татьяна Николаевна </a:t>
            </a:r>
            <a:r>
              <a:rPr lang="ru-RU" sz="3600" dirty="0" smtClean="0">
                <a:latin typeface="+mj-lt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dirty="0" smtClean="0">
                <a:latin typeface="+mj-lt"/>
              </a:rPr>
              <a:t> </a:t>
            </a:r>
            <a:r>
              <a:rPr lang="ru-RU" sz="3600" dirty="0" smtClean="0">
                <a:latin typeface="+mj-lt"/>
              </a:rPr>
              <a:t>кандидат педагогических наук, доцент </a:t>
            </a:r>
            <a:r>
              <a:rPr lang="ru-RU" sz="3600" dirty="0" err="1" smtClean="0">
                <a:latin typeface="+mj-lt"/>
              </a:rPr>
              <a:t>КПиКП</a:t>
            </a:r>
            <a:r>
              <a:rPr lang="ru-RU" sz="3600" dirty="0" smtClean="0">
                <a:latin typeface="+mj-lt"/>
              </a:rPr>
              <a:t>  </a:t>
            </a:r>
            <a:r>
              <a:rPr lang="ru-RU" sz="3600" dirty="0" smtClean="0">
                <a:latin typeface="+mj-lt"/>
              </a:rPr>
              <a:t>Ватина </a:t>
            </a:r>
            <a:r>
              <a:rPr lang="ru-RU" sz="3600" dirty="0" smtClean="0">
                <a:latin typeface="+mj-lt"/>
              </a:rPr>
              <a:t>Елена Викторовна.</a:t>
            </a:r>
            <a:endParaRPr lang="ru-RU" sz="3600" dirty="0" smtClean="0">
              <a:latin typeface="+mj-lt"/>
            </a:endParaRPr>
          </a:p>
          <a:p>
            <a:pPr>
              <a:buFont typeface="Wingdings 2" pitchFamily="18" charset="2"/>
              <a:buNone/>
            </a:pPr>
            <a:endParaRPr lang="ru-RU" sz="3600" dirty="0" smtClean="0">
              <a:latin typeface="+mj-lt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777162" cy="13589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-107950" y="0"/>
            <a:ext cx="9251950" cy="6857999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+mj-lt"/>
              </a:rPr>
              <a:t>Состав конкурсной комиссии:</a:t>
            </a:r>
          </a:p>
          <a:p>
            <a:pPr algn="ctr"/>
            <a:endParaRPr lang="ru-RU" sz="2800" dirty="0" smtClean="0">
              <a:latin typeface="+mj-lt"/>
            </a:endParaRPr>
          </a:p>
          <a:p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Егорова Н.Н., зав. кафедрой психологии и коррекционной педагогики СГПИ, доцент, кандидат психологических наук.</a:t>
            </a:r>
          </a:p>
          <a:p>
            <a:r>
              <a:rPr lang="ru-RU" sz="2800" dirty="0" smtClean="0">
                <a:latin typeface="+mj-lt"/>
              </a:rPr>
              <a:t>Медведева Т.Н., доцент кафедры психологии и коррекционной педагогики СГПИ, кандидат психологических наук.</a:t>
            </a:r>
          </a:p>
          <a:p>
            <a:r>
              <a:rPr lang="ru-RU" sz="2800" dirty="0" smtClean="0">
                <a:latin typeface="+mj-lt"/>
              </a:rPr>
              <a:t>Ватина Е.В., доцент кафедры психологии и коррекционной педагогики СГПИ, кандидат педагогических наук.</a:t>
            </a:r>
          </a:p>
          <a:p>
            <a:r>
              <a:rPr lang="ru-RU" sz="2800" dirty="0" smtClean="0">
                <a:latin typeface="+mj-lt"/>
              </a:rPr>
              <a:t>Белкина Н.Н., студентка 2 </a:t>
            </a:r>
            <a:r>
              <a:rPr lang="ru-RU" sz="2800" smtClean="0">
                <a:latin typeface="+mj-lt"/>
              </a:rPr>
              <a:t>курса СГПИ</a:t>
            </a:r>
            <a:endParaRPr lang="ru-RU" sz="2800" dirty="0" smtClean="0">
              <a:latin typeface="+mj-lt"/>
            </a:endParaRPr>
          </a:p>
          <a:p>
            <a:pPr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сихология\Desktop\Новая папка\DSC_0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36295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Так проходила работа жюри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0" y="-2262981"/>
            <a:ext cx="8424863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/>
              <a:t>    </a:t>
            </a: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136904" cy="92114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/>
              <a:t>Аналитиками на конкурсе были студенты 4 курса психологического факультета</a:t>
            </a:r>
            <a:endParaRPr lang="ru-RU" sz="3000" b="1" dirty="0"/>
          </a:p>
        </p:txBody>
      </p:sp>
      <p:pic>
        <p:nvPicPr>
          <p:cNvPr id="4" name="Рисунок 3" descr="DSC_0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277</Words>
  <Application>Microsoft Office PowerPoint</Application>
  <PresentationFormat>Экран (4:3)</PresentationFormat>
  <Paragraphs>47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СОЛИКАМСКИЙ ГОСУДАРСТВЕННЫЙ ПЕДАГОГИЧЕСКИЙ ИНСТИТУт</vt:lpstr>
      <vt:lpstr>Слайд 2</vt:lpstr>
      <vt:lpstr>Цель конкурса: - повышение престижа научно-исследовательской работы и будущей профессии; - раскрытие творческих способностей студентов, развитие  навыков самостоятельного профессионального мышления; - приобщение к искусству публичной защиты своих взглядов и убеждений </vt:lpstr>
      <vt:lpstr>Слайд 4</vt:lpstr>
      <vt:lpstr>Критерии оценки докладов</vt:lpstr>
      <vt:lpstr>Слайд 6</vt:lpstr>
      <vt:lpstr>Слайд 7</vt:lpstr>
      <vt:lpstr>Так проходила работа жюри </vt:lpstr>
      <vt:lpstr>Слайд 9</vt:lpstr>
      <vt:lpstr>Наши победители </vt:lpstr>
      <vt:lpstr>Слайд 11</vt:lpstr>
      <vt:lpstr>Наши победители </vt:lpstr>
      <vt:lpstr>Слайд 13</vt:lpstr>
      <vt:lpstr>Слайд 14</vt:lpstr>
      <vt:lpstr>Наши победители</vt:lpstr>
      <vt:lpstr>Слайд 16</vt:lpstr>
      <vt:lpstr>Наши победители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СОЛИКАМСКИЙ ГОСУДАРСТВЕННЫЙ ПЕДАГОГИЧЕСКИЙ ИНСТИТУТ</dc:title>
  <dc:creator>Гарай</dc:creator>
  <cp:lastModifiedBy>Психология</cp:lastModifiedBy>
  <cp:revision>30</cp:revision>
  <dcterms:created xsi:type="dcterms:W3CDTF">2011-12-09T05:00:23Z</dcterms:created>
  <dcterms:modified xsi:type="dcterms:W3CDTF">2013-04-29T04:14:19Z</dcterms:modified>
</cp:coreProperties>
</file>